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B0E59-BE00-479C-AA84-1012D6548AA7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9FEA7-4317-40AA-BC6C-DDF821403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FEA7-4317-40AA-BC6C-DDF82140350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C9C5-2C6B-479B-A041-67C8407AE45F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5FF0-C1C0-4EA1-B994-CB31D883B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C9C5-2C6B-479B-A041-67C8407AE45F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5FF0-C1C0-4EA1-B994-CB31D883B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C9C5-2C6B-479B-A041-67C8407AE45F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5FF0-C1C0-4EA1-B994-CB31D883B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C9C5-2C6B-479B-A041-67C8407AE45F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5FF0-C1C0-4EA1-B994-CB31D883B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C9C5-2C6B-479B-A041-67C8407AE45F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5FF0-C1C0-4EA1-B994-CB31D883B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C9C5-2C6B-479B-A041-67C8407AE45F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5FF0-C1C0-4EA1-B994-CB31D883B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C9C5-2C6B-479B-A041-67C8407AE45F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5FF0-C1C0-4EA1-B994-CB31D883B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C9C5-2C6B-479B-A041-67C8407AE45F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5FF0-C1C0-4EA1-B994-CB31D883B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C9C5-2C6B-479B-A041-67C8407AE45F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5FF0-C1C0-4EA1-B994-CB31D883B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C9C5-2C6B-479B-A041-67C8407AE45F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5FF0-C1C0-4EA1-B994-CB31D883B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C9C5-2C6B-479B-A041-67C8407AE45F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C15FF0-C1C0-4EA1-B994-CB31D883B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21C9C5-2C6B-479B-A041-67C8407AE45F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C15FF0-C1C0-4EA1-B994-CB31D883B89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vk.com/stud.prie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&#1084;&#1086;&#1083;&#1086;&#1076;&#1077;&#1078;&#1100;51.&#1088;&#1092;/mc_initiativ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vk.com/mk_5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&#1084;&#1086;&#1083;&#1086;&#1076;&#1077;&#1078;&#1100;51.&#1088;&#1092;/mc_voluntariu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vk.com/mcgp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&#1084;&#1086;&#1083;&#1086;&#1076;&#1077;&#1078;&#1100;51.&#1088;&#1092;/mc_patrio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vk.com/molodezh_monogorod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mama51.ru/foru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s://vk.com/rboostreet" TargetMode="External"/><Relationship Id="rId7" Type="http://schemas.openxmlformats.org/officeDocument/2006/relationships/hyperlink" Target="https://www.facebook.com/groups/rboostre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://rboostreet.livejournal.com/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itymurmansk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itymurmansk.ru/poleznaya_inform/fkg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itymurmansk.ru/poleznaya_inform/fkgs/415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itymurmansk.ru/strukturnye_podr/?itemid=30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k.com/zapolyriebezsiro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bezsirot51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k.com/murmsi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facebook.com/murmsi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vk.com/molod5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&#1084;&#1086;&#1083;&#1086;&#1076;&#1077;&#1078;&#1100;51.&#1088;&#1092;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vk.com/kreativ5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&#1084;&#1086;&#1083;&#1086;&#1076;&#1077;&#1078;&#1100;51.&#1088;&#1092;/mc_creativ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6486872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Комитет по образованию администрации города Мурманска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276872"/>
            <a:ext cx="5832648" cy="22322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Создание информационного ресурса или иного совещательного органа для внесения предложений жителей в стратегию развития города Мурманска.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Наталья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1955556" cy="2400000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74922"/>
            <a:ext cx="4320479" cy="233792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Молодёжный центр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гражданских инициатив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олодежный центр гражданских инициатив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8364" y="1935163"/>
            <a:ext cx="4893916" cy="4525027"/>
          </a:xfrm>
        </p:spPr>
      </p:pic>
      <p:pic>
        <p:nvPicPr>
          <p:cNvPr id="5" name="Рисунок 4" descr="OMC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1" y="2276872"/>
            <a:ext cx="1270729" cy="1296144"/>
          </a:xfrm>
          <a:prstGeom prst="rect">
            <a:avLst/>
          </a:prstGeom>
        </p:spPr>
      </p:pic>
      <p:sp>
        <p:nvSpPr>
          <p:cNvPr id="6" name="Стрелка вверх 5"/>
          <p:cNvSpPr/>
          <p:nvPr/>
        </p:nvSpPr>
        <p:spPr>
          <a:xfrm>
            <a:off x="899592" y="3645024"/>
            <a:ext cx="504056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4000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Центр развития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волонтёрского движения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Центр развития волонтерского движения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916832"/>
            <a:ext cx="5036965" cy="4659193"/>
          </a:xfrm>
        </p:spPr>
      </p:pic>
      <p:pic>
        <p:nvPicPr>
          <p:cNvPr id="5" name="Рисунок 4" descr="OMC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797152"/>
            <a:ext cx="1368152" cy="1395515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7164288" y="3501008"/>
            <a:ext cx="64807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Молодёжный центр гражданско-патриотического воспитания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Центр гражданско-патриотического воспитания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03848" y="1916832"/>
            <a:ext cx="4397223" cy="4734197"/>
          </a:xfrm>
        </p:spPr>
      </p:pic>
      <p:pic>
        <p:nvPicPr>
          <p:cNvPr id="5" name="Рисунок 4" descr="OMC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581128"/>
            <a:ext cx="1440160" cy="1468963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1115616" y="3284984"/>
            <a:ext cx="72008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400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Социальная сеть 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ВКонтакте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»: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Инициаторы городских изменений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нициаторы городских изменений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0520" y="2272247"/>
            <a:ext cx="7679912" cy="3762771"/>
          </a:xfrm>
        </p:spPr>
      </p:pic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Форум Мурманских родителей: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Мама 51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ама 5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88840"/>
            <a:ext cx="8229600" cy="4176464"/>
          </a:xfrm>
        </p:spPr>
      </p:pic>
    </p:spTree>
  </p:cSld>
  <p:clrMapOvr>
    <a:masterClrMapping/>
  </p:clrMapOvr>
  <p:transition advClick="0" advTm="4000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Социальная сеть 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ВКонтакте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»: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Улица </a:t>
            </a:r>
            <a:endParaRPr lang="ru-RU" sz="3600" dirty="0"/>
          </a:p>
        </p:txBody>
      </p:sp>
      <p:pic>
        <p:nvPicPr>
          <p:cNvPr id="4" name="Содержимое 3" descr="Улица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51720" y="1844824"/>
            <a:ext cx="4411538" cy="4734197"/>
          </a:xfrm>
        </p:spPr>
      </p:pic>
      <p:pic>
        <p:nvPicPr>
          <p:cNvPr id="6" name="Рисунок 5" descr="52271211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013176"/>
            <a:ext cx="1528564" cy="1436850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755576" y="3501008"/>
            <a:ext cx="792088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2733383_189792378048168_150622093780451822_n.jp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3" y="1988839"/>
            <a:ext cx="2304259" cy="1296145"/>
          </a:xfrm>
          <a:prstGeom prst="rect">
            <a:avLst/>
          </a:prstGeom>
        </p:spPr>
      </p:pic>
      <p:sp>
        <p:nvSpPr>
          <p:cNvPr id="9" name="Стрелка вверх 8"/>
          <p:cNvSpPr/>
          <p:nvPr/>
        </p:nvSpPr>
        <p:spPr>
          <a:xfrm>
            <a:off x="7380312" y="3356992"/>
            <a:ext cx="792088" cy="13681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4000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Сайт администрации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города Мурманска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Администрация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28800"/>
            <a:ext cx="8229600" cy="4536504"/>
          </a:xfrm>
        </p:spPr>
      </p:pic>
    </p:spTree>
  </p:cSld>
  <p:clrMapOvr>
    <a:masterClrMapping/>
  </p:clrMapOvr>
  <p:transition advTm="5000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Проект «Комфортная городская среда»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Администрация 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340768"/>
            <a:ext cx="8229600" cy="4896544"/>
          </a:xfrm>
        </p:spPr>
      </p:pic>
    </p:spTree>
  </p:cSld>
  <p:clrMapOvr>
    <a:masterClrMapping/>
  </p:clrMapOvr>
  <p:transition advClick="0" advTm="4000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Извещение о начале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приёма предложений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Администрация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12776"/>
            <a:ext cx="8229600" cy="4639569"/>
          </a:xfrm>
        </p:spPr>
      </p:pic>
    </p:spTree>
  </p:cSld>
  <p:clrMapOvr>
    <a:masterClrMapping/>
  </p:clrMapOvr>
  <p:transition advClick="0" advTm="400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Мой зелёный город –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мой уютный дом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Администрация 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16832"/>
            <a:ext cx="8229600" cy="4304077"/>
          </a:xfrm>
        </p:spPr>
      </p:pic>
    </p:spTree>
  </p:cSld>
  <p:clrMapOvr>
    <a:masterClrMapping/>
  </p:clrMapOvr>
  <p:transition advClick="0" advTm="4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Социальная сеть 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ВКонтакте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»: Заполярье без сирот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аполярье без сирот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1355598"/>
            <a:ext cx="4392488" cy="5297145"/>
          </a:xfrm>
        </p:spPr>
      </p:pic>
      <p:pic>
        <p:nvPicPr>
          <p:cNvPr id="6" name="Рисунок 5" descr="NLQzU_vKtrc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509120"/>
            <a:ext cx="208823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BjBv-GPm6f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1412776"/>
            <a:ext cx="2220863" cy="2358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елка вниз 7"/>
          <p:cNvSpPr/>
          <p:nvPr/>
        </p:nvSpPr>
        <p:spPr>
          <a:xfrm>
            <a:off x="7380312" y="3068960"/>
            <a:ext cx="864096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4000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43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Социальная сеть 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ВКонтакте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»: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Мурманск. И себе, и людям.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 себе, и людям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916832"/>
            <a:ext cx="4553410" cy="4747172"/>
          </a:xfrm>
        </p:spPr>
      </p:pic>
      <p:pic>
        <p:nvPicPr>
          <p:cNvPr id="5" name="Рисунок 4" descr="bXlR21cJuIQ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509120"/>
            <a:ext cx="2749831" cy="1944216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7164288" y="3068960"/>
            <a:ext cx="864096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400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Социальная сеть 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ВКонтакте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»: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Молодёжь 51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олодежь 5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8192" y="1935163"/>
            <a:ext cx="5249934" cy="4734197"/>
          </a:xfrm>
        </p:spPr>
      </p:pic>
      <p:pic>
        <p:nvPicPr>
          <p:cNvPr id="5" name="Рисунок 4" descr="OMC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149080"/>
            <a:ext cx="1105273" cy="1127378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827584" y="3140968"/>
            <a:ext cx="50405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4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Центр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креативного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развития молодёжи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Центр креативного развития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916832"/>
            <a:ext cx="5070336" cy="4625011"/>
          </a:xfrm>
        </p:spPr>
      </p:pic>
      <p:pic>
        <p:nvPicPr>
          <p:cNvPr id="5" name="Рисунок 4" descr="OMC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2276872"/>
            <a:ext cx="1105273" cy="1127378"/>
          </a:xfrm>
          <a:prstGeom prst="rect">
            <a:avLst/>
          </a:prstGeom>
        </p:spPr>
      </p:pic>
      <p:sp>
        <p:nvSpPr>
          <p:cNvPr id="6" name="Стрелка вверх 5"/>
          <p:cNvSpPr/>
          <p:nvPr/>
        </p:nvSpPr>
        <p:spPr>
          <a:xfrm>
            <a:off x="7884368" y="3429000"/>
            <a:ext cx="432048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4000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301</TotalTime>
  <Words>81</Words>
  <Application>Microsoft Office PowerPoint</Application>
  <PresentationFormat>Экран (4:3)</PresentationFormat>
  <Paragraphs>17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Комитет по образованию администрации города Мурманска</vt:lpstr>
      <vt:lpstr>Сайт администрации  города Мурманска</vt:lpstr>
      <vt:lpstr>Проект «Комфортная городская среда»</vt:lpstr>
      <vt:lpstr>Извещение о начале  приёма предложений</vt:lpstr>
      <vt:lpstr>Мой зелёный город –  мой уютный дом</vt:lpstr>
      <vt:lpstr>Социальная сеть «ВКонтакте»: Заполярье без сирот</vt:lpstr>
      <vt:lpstr>Социальная сеть «ВКонтакте»: Мурманск. И себе, и людям.</vt:lpstr>
      <vt:lpstr>Социальная сеть «ВКонтакте»: Молодёжь 51</vt:lpstr>
      <vt:lpstr>Центр креативного  развития молодёжи</vt:lpstr>
      <vt:lpstr>Молодёжный центр  гражданских инициатив</vt:lpstr>
      <vt:lpstr>Центр развития  волонтёрского движения</vt:lpstr>
      <vt:lpstr>Молодёжный центр гражданско-патриотического воспитания</vt:lpstr>
      <vt:lpstr>Социальная сеть «ВКонтакте»: Инициаторы городских изменений</vt:lpstr>
      <vt:lpstr>Форум Мурманских родителей:  Мама 51</vt:lpstr>
      <vt:lpstr>Социальная сеть «ВКонтакте»:  Улица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Комитет по образованию администрации города Мурманска</dc:title>
  <dc:creator>Наталья</dc:creator>
  <cp:lastModifiedBy>Наталья</cp:lastModifiedBy>
  <cp:revision>59</cp:revision>
  <dcterms:created xsi:type="dcterms:W3CDTF">2017-05-03T13:38:38Z</dcterms:created>
  <dcterms:modified xsi:type="dcterms:W3CDTF">2017-05-04T11:52:24Z</dcterms:modified>
</cp:coreProperties>
</file>